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6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smtClean="0"/>
              <a:t>bien</a:t>
            </a:r>
            <a:r>
              <a:rPr lang="fr-FR" dirty="0" smtClean="0"/>
              <a:t>-être et le stress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fr-FR" dirty="0" smtClean="0"/>
              <a:t>La routine quotidienne- une </a:t>
            </a:r>
            <a:r>
              <a:rPr lang="fr-FR" dirty="0" smtClean="0"/>
              <a:t>présentation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12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routine </a:t>
            </a:r>
            <a:r>
              <a:rPr lang="fr-FR" dirty="0" smtClean="0"/>
              <a:t>quotidienne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fr-FR" dirty="0" smtClean="0"/>
              <a:t>Vous avez fait le sondage.</a:t>
            </a:r>
          </a:p>
          <a:p>
            <a:r>
              <a:rPr lang="fr-FR" dirty="0" smtClean="0"/>
              <a:t>Lisez le sondage de nouveau. (</a:t>
            </a:r>
            <a:r>
              <a:rPr lang="fr-FR" dirty="0" err="1" smtClean="0"/>
              <a:t>again</a:t>
            </a:r>
            <a:r>
              <a:rPr lang="fr-FR" dirty="0" smtClean="0"/>
              <a:t>)</a:t>
            </a:r>
          </a:p>
          <a:p>
            <a:r>
              <a:rPr lang="fr-FR" dirty="0" smtClean="0"/>
              <a:t>Préparez-vous </a:t>
            </a:r>
            <a:r>
              <a:rPr lang="fr-FR" dirty="0" smtClean="0"/>
              <a:t>de présenter votre copain et sa routine quotidienne.</a:t>
            </a:r>
          </a:p>
          <a:p>
            <a:r>
              <a:rPr lang="fr-FR" dirty="0" smtClean="0"/>
              <a:t>Après la présentation, on va décider si le camarade de classe a une vie </a:t>
            </a:r>
            <a:r>
              <a:rPr lang="fr-FR" dirty="0" smtClean="0"/>
              <a:t>équilibrée. </a:t>
            </a:r>
            <a:endParaRPr lang="fr-FR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447" y="4872720"/>
            <a:ext cx="688424" cy="10708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802" y="2013402"/>
            <a:ext cx="1103290" cy="82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31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instructions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Formez des groupes de quatre élèves. (Il y a un groupe de cinq.)</a:t>
            </a:r>
          </a:p>
          <a:p>
            <a:r>
              <a:rPr lang="fr-FR" dirty="0" smtClean="0"/>
              <a:t>Employez l’organisateur graphique pour préparer votre présentation.</a:t>
            </a:r>
          </a:p>
          <a:p>
            <a:pPr marL="0" indent="0">
              <a:buNone/>
            </a:pPr>
            <a:endParaRPr lang="fr-FR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54" y="3810527"/>
            <a:ext cx="3184643" cy="185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93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fr-FR" dirty="0" smtClean="0"/>
              <a:t>modèle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fr-FR" dirty="0" smtClean="0"/>
              <a:t>Salut!</a:t>
            </a:r>
          </a:p>
          <a:p>
            <a:r>
              <a:rPr lang="fr-FR" dirty="0" smtClean="0"/>
              <a:t>Je vous présente mon ami __________.  Il se lève à 6h le matin. Il fait </a:t>
            </a:r>
            <a:r>
              <a:rPr lang="fr-FR" smtClean="0"/>
              <a:t>sa </a:t>
            </a:r>
            <a:r>
              <a:rPr lang="fr-FR" smtClean="0"/>
              <a:t>toilette, </a:t>
            </a:r>
            <a:r>
              <a:rPr lang="fr-FR" dirty="0" smtClean="0"/>
              <a:t>il se lave, il se brosse les dents. Il s’habille et puis il mange son petit déjeuner. Etc…..</a:t>
            </a:r>
          </a:p>
          <a:p>
            <a:r>
              <a:rPr lang="fr-FR" b="1" i="1" dirty="0" smtClean="0"/>
              <a:t>Commencez!      </a:t>
            </a:r>
            <a:r>
              <a:rPr lang="fr-FR" dirty="0" smtClean="0">
                <a:sym typeface="Wingdings"/>
              </a:rPr>
              <a:t></a:t>
            </a:r>
            <a:endParaRPr lang="fr-FR" b="1" i="1" dirty="0" smtClean="0"/>
          </a:p>
        </p:txBody>
      </p:sp>
    </p:spTree>
    <p:extLst>
      <p:ext uri="{BB962C8B-B14F-4D97-AF65-F5344CB8AC3E}">
        <p14:creationId xmlns:p14="http://schemas.microsoft.com/office/powerpoint/2010/main" val="957879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36</TotalTime>
  <Words>142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Le bien-être et le stress</vt:lpstr>
      <vt:lpstr>La routine quotidienne</vt:lpstr>
      <vt:lpstr>Les instructions (cont.)</vt:lpstr>
      <vt:lpstr>Un modèle</vt:lpstr>
    </vt:vector>
  </TitlesOfParts>
  <Company>Joel Barlow 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Bien-être et le stress</dc:title>
  <dc:creator>Jane McNulty</dc:creator>
  <cp:lastModifiedBy>Edouard Smith</cp:lastModifiedBy>
  <cp:revision>9</cp:revision>
  <dcterms:created xsi:type="dcterms:W3CDTF">2014-02-10T01:38:25Z</dcterms:created>
  <dcterms:modified xsi:type="dcterms:W3CDTF">2014-02-10T20:25:35Z</dcterms:modified>
</cp:coreProperties>
</file>